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6" r:id="rId4"/>
    <p:sldId id="306" r:id="rId5"/>
    <p:sldId id="307" r:id="rId6"/>
    <p:sldId id="308" r:id="rId7"/>
    <p:sldId id="309" r:id="rId8"/>
    <p:sldId id="30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02155F-3990-4080-83F7-AC495C77B82F}" v="10" dt="2022-08-18T14:54:30.8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9" d="100"/>
          <a:sy n="59" d="100"/>
        </p:scale>
        <p:origin x="968"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thony Tsekpo" userId="22ed4134b2230c10" providerId="LiveId" clId="{E202155F-3990-4080-83F7-AC495C77B82F}"/>
    <pc:docChg chg="undo custSel addSld delSld modSld">
      <pc:chgData name="Anthony Tsekpo" userId="22ed4134b2230c10" providerId="LiveId" clId="{E202155F-3990-4080-83F7-AC495C77B82F}" dt="2022-08-18T14:54:30.838" v="1021" actId="122"/>
      <pc:docMkLst>
        <pc:docMk/>
      </pc:docMkLst>
      <pc:sldChg chg="del">
        <pc:chgData name="Anthony Tsekpo" userId="22ed4134b2230c10" providerId="LiveId" clId="{E202155F-3990-4080-83F7-AC495C77B82F}" dt="2022-08-18T13:49:06.958" v="0" actId="47"/>
        <pc:sldMkLst>
          <pc:docMk/>
          <pc:sldMk cId="964906157" sldId="260"/>
        </pc:sldMkLst>
      </pc:sldChg>
      <pc:sldChg chg="modSp">
        <pc:chgData name="Anthony Tsekpo" userId="22ed4134b2230c10" providerId="LiveId" clId="{E202155F-3990-4080-83F7-AC495C77B82F}" dt="2022-08-18T14:54:30.838" v="1021" actId="122"/>
        <pc:sldMkLst>
          <pc:docMk/>
          <pc:sldMk cId="0" sldId="262"/>
        </pc:sldMkLst>
        <pc:spChg chg="mod">
          <ac:chgData name="Anthony Tsekpo" userId="22ed4134b2230c10" providerId="LiveId" clId="{E202155F-3990-4080-83F7-AC495C77B82F}" dt="2022-08-18T14:54:30.838" v="1021" actId="122"/>
          <ac:spMkLst>
            <pc:docMk/>
            <pc:sldMk cId="0" sldId="262"/>
            <ac:spMk id="2" creationId="{00000000-0000-0000-0000-000000000000}"/>
          </ac:spMkLst>
        </pc:spChg>
      </pc:sldChg>
      <pc:sldChg chg="del">
        <pc:chgData name="Anthony Tsekpo" userId="22ed4134b2230c10" providerId="LiveId" clId="{E202155F-3990-4080-83F7-AC495C77B82F}" dt="2022-08-18T13:49:06.958" v="0" actId="47"/>
        <pc:sldMkLst>
          <pc:docMk/>
          <pc:sldMk cId="1317827919" sldId="264"/>
        </pc:sldMkLst>
      </pc:sldChg>
      <pc:sldChg chg="del">
        <pc:chgData name="Anthony Tsekpo" userId="22ed4134b2230c10" providerId="LiveId" clId="{E202155F-3990-4080-83F7-AC495C77B82F}" dt="2022-08-18T13:49:06.958" v="0" actId="47"/>
        <pc:sldMkLst>
          <pc:docMk/>
          <pc:sldMk cId="2880668001" sldId="265"/>
        </pc:sldMkLst>
      </pc:sldChg>
      <pc:sldChg chg="modSp mod modAnim">
        <pc:chgData name="Anthony Tsekpo" userId="22ed4134b2230c10" providerId="LiveId" clId="{E202155F-3990-4080-83F7-AC495C77B82F}" dt="2022-08-18T14:43:13.436" v="789" actId="27636"/>
        <pc:sldMkLst>
          <pc:docMk/>
          <pc:sldMk cId="0" sldId="266"/>
        </pc:sldMkLst>
        <pc:spChg chg="mod">
          <ac:chgData name="Anthony Tsekpo" userId="22ed4134b2230c10" providerId="LiveId" clId="{E202155F-3990-4080-83F7-AC495C77B82F}" dt="2022-08-18T14:43:13.436" v="789" actId="27636"/>
          <ac:spMkLst>
            <pc:docMk/>
            <pc:sldMk cId="0" sldId="266"/>
            <ac:spMk id="3" creationId="{00000000-0000-0000-0000-000000000000}"/>
          </ac:spMkLst>
        </pc:spChg>
      </pc:sldChg>
      <pc:sldChg chg="del">
        <pc:chgData name="Anthony Tsekpo" userId="22ed4134b2230c10" providerId="LiveId" clId="{E202155F-3990-4080-83F7-AC495C77B82F}" dt="2022-08-18T13:49:06.958" v="0" actId="47"/>
        <pc:sldMkLst>
          <pc:docMk/>
          <pc:sldMk cId="3909872877" sldId="268"/>
        </pc:sldMkLst>
      </pc:sldChg>
      <pc:sldChg chg="del">
        <pc:chgData name="Anthony Tsekpo" userId="22ed4134b2230c10" providerId="LiveId" clId="{E202155F-3990-4080-83F7-AC495C77B82F}" dt="2022-08-18T13:49:06.958" v="0" actId="47"/>
        <pc:sldMkLst>
          <pc:docMk/>
          <pc:sldMk cId="975366719" sldId="290"/>
        </pc:sldMkLst>
      </pc:sldChg>
      <pc:sldChg chg="del">
        <pc:chgData name="Anthony Tsekpo" userId="22ed4134b2230c10" providerId="LiveId" clId="{E202155F-3990-4080-83F7-AC495C77B82F}" dt="2022-08-18T13:49:06.958" v="0" actId="47"/>
        <pc:sldMkLst>
          <pc:docMk/>
          <pc:sldMk cId="1781823805" sldId="291"/>
        </pc:sldMkLst>
      </pc:sldChg>
      <pc:sldChg chg="del">
        <pc:chgData name="Anthony Tsekpo" userId="22ed4134b2230c10" providerId="LiveId" clId="{E202155F-3990-4080-83F7-AC495C77B82F}" dt="2022-08-18T13:49:06.958" v="0" actId="47"/>
        <pc:sldMkLst>
          <pc:docMk/>
          <pc:sldMk cId="1346451043" sldId="293"/>
        </pc:sldMkLst>
      </pc:sldChg>
      <pc:sldChg chg="del">
        <pc:chgData name="Anthony Tsekpo" userId="22ed4134b2230c10" providerId="LiveId" clId="{E202155F-3990-4080-83F7-AC495C77B82F}" dt="2022-08-18T13:49:06.958" v="0" actId="47"/>
        <pc:sldMkLst>
          <pc:docMk/>
          <pc:sldMk cId="111349747" sldId="295"/>
        </pc:sldMkLst>
      </pc:sldChg>
      <pc:sldChg chg="del">
        <pc:chgData name="Anthony Tsekpo" userId="22ed4134b2230c10" providerId="LiveId" clId="{E202155F-3990-4080-83F7-AC495C77B82F}" dt="2022-08-18T13:49:06.958" v="0" actId="47"/>
        <pc:sldMkLst>
          <pc:docMk/>
          <pc:sldMk cId="3363447705" sldId="296"/>
        </pc:sldMkLst>
      </pc:sldChg>
      <pc:sldChg chg="del">
        <pc:chgData name="Anthony Tsekpo" userId="22ed4134b2230c10" providerId="LiveId" clId="{E202155F-3990-4080-83F7-AC495C77B82F}" dt="2022-08-18T13:49:06.958" v="0" actId="47"/>
        <pc:sldMkLst>
          <pc:docMk/>
          <pc:sldMk cId="2159968742" sldId="302"/>
        </pc:sldMkLst>
      </pc:sldChg>
      <pc:sldChg chg="del">
        <pc:chgData name="Anthony Tsekpo" userId="22ed4134b2230c10" providerId="LiveId" clId="{E202155F-3990-4080-83F7-AC495C77B82F}" dt="2022-08-18T13:49:21.055" v="1" actId="47"/>
        <pc:sldMkLst>
          <pc:docMk/>
          <pc:sldMk cId="2685401590" sldId="303"/>
        </pc:sldMkLst>
      </pc:sldChg>
      <pc:sldChg chg="del">
        <pc:chgData name="Anthony Tsekpo" userId="22ed4134b2230c10" providerId="LiveId" clId="{E202155F-3990-4080-83F7-AC495C77B82F}" dt="2022-08-18T13:49:06.958" v="0" actId="47"/>
        <pc:sldMkLst>
          <pc:docMk/>
          <pc:sldMk cId="3430199119" sldId="304"/>
        </pc:sldMkLst>
      </pc:sldChg>
      <pc:sldChg chg="modSp mod">
        <pc:chgData name="Anthony Tsekpo" userId="22ed4134b2230c10" providerId="LiveId" clId="{E202155F-3990-4080-83F7-AC495C77B82F}" dt="2022-08-18T13:58:07.484" v="124" actId="20577"/>
        <pc:sldMkLst>
          <pc:docMk/>
          <pc:sldMk cId="1689015693" sldId="306"/>
        </pc:sldMkLst>
        <pc:spChg chg="mod">
          <ac:chgData name="Anthony Tsekpo" userId="22ed4134b2230c10" providerId="LiveId" clId="{E202155F-3990-4080-83F7-AC495C77B82F}" dt="2022-08-18T13:53:54.710" v="26" actId="20577"/>
          <ac:spMkLst>
            <pc:docMk/>
            <pc:sldMk cId="1689015693" sldId="306"/>
            <ac:spMk id="2" creationId="{F9D8C657-4B16-ECAB-2293-9E90E659D899}"/>
          </ac:spMkLst>
        </pc:spChg>
        <pc:spChg chg="mod">
          <ac:chgData name="Anthony Tsekpo" userId="22ed4134b2230c10" providerId="LiveId" clId="{E202155F-3990-4080-83F7-AC495C77B82F}" dt="2022-08-18T13:58:07.484" v="124" actId="20577"/>
          <ac:spMkLst>
            <pc:docMk/>
            <pc:sldMk cId="1689015693" sldId="306"/>
            <ac:spMk id="3" creationId="{65CF81B0-67B7-3298-3F90-632D5B7D4D28}"/>
          </ac:spMkLst>
        </pc:spChg>
      </pc:sldChg>
      <pc:sldChg chg="modSp new mod">
        <pc:chgData name="Anthony Tsekpo" userId="22ed4134b2230c10" providerId="LiveId" clId="{E202155F-3990-4080-83F7-AC495C77B82F}" dt="2022-08-18T14:15:18.603" v="290" actId="207"/>
        <pc:sldMkLst>
          <pc:docMk/>
          <pc:sldMk cId="51431342" sldId="307"/>
        </pc:sldMkLst>
        <pc:spChg chg="mod">
          <ac:chgData name="Anthony Tsekpo" userId="22ed4134b2230c10" providerId="LiveId" clId="{E202155F-3990-4080-83F7-AC495C77B82F}" dt="2022-08-18T14:00:01.580" v="132" actId="20577"/>
          <ac:spMkLst>
            <pc:docMk/>
            <pc:sldMk cId="51431342" sldId="307"/>
            <ac:spMk id="2" creationId="{BD22BC44-71EE-FDBE-9A3A-35EDAC0C8A9F}"/>
          </ac:spMkLst>
        </pc:spChg>
        <pc:spChg chg="mod">
          <ac:chgData name="Anthony Tsekpo" userId="22ed4134b2230c10" providerId="LiveId" clId="{E202155F-3990-4080-83F7-AC495C77B82F}" dt="2022-08-18T14:15:18.603" v="290" actId="207"/>
          <ac:spMkLst>
            <pc:docMk/>
            <pc:sldMk cId="51431342" sldId="307"/>
            <ac:spMk id="3" creationId="{14B243A3-7E08-6D16-EBAC-1024048EBE7F}"/>
          </ac:spMkLst>
        </pc:spChg>
      </pc:sldChg>
      <pc:sldChg chg="modSp new mod">
        <pc:chgData name="Anthony Tsekpo" userId="22ed4134b2230c10" providerId="LiveId" clId="{E202155F-3990-4080-83F7-AC495C77B82F}" dt="2022-08-18T14:41:07.044" v="783" actId="20577"/>
        <pc:sldMkLst>
          <pc:docMk/>
          <pc:sldMk cId="2927941013" sldId="308"/>
        </pc:sldMkLst>
        <pc:spChg chg="mod">
          <ac:chgData name="Anthony Tsekpo" userId="22ed4134b2230c10" providerId="LiveId" clId="{E202155F-3990-4080-83F7-AC495C77B82F}" dt="2022-08-18T14:41:07.044" v="783" actId="20577"/>
          <ac:spMkLst>
            <pc:docMk/>
            <pc:sldMk cId="2927941013" sldId="308"/>
            <ac:spMk id="2" creationId="{D2D606E6-1700-B6CA-7D21-940E92FA96B1}"/>
          </ac:spMkLst>
        </pc:spChg>
        <pc:spChg chg="mod">
          <ac:chgData name="Anthony Tsekpo" userId="22ed4134b2230c10" providerId="LiveId" clId="{E202155F-3990-4080-83F7-AC495C77B82F}" dt="2022-08-18T14:40:43.710" v="776" actId="20577"/>
          <ac:spMkLst>
            <pc:docMk/>
            <pc:sldMk cId="2927941013" sldId="308"/>
            <ac:spMk id="3" creationId="{46FEC0EE-5FD4-7ED4-A7AE-4758658D7FE8}"/>
          </ac:spMkLst>
        </pc:spChg>
      </pc:sldChg>
      <pc:sldChg chg="modSp new mod">
        <pc:chgData name="Anthony Tsekpo" userId="22ed4134b2230c10" providerId="LiveId" clId="{E202155F-3990-4080-83F7-AC495C77B82F}" dt="2022-08-18T14:52:59.673" v="1017" actId="20577"/>
        <pc:sldMkLst>
          <pc:docMk/>
          <pc:sldMk cId="670898921" sldId="309"/>
        </pc:sldMkLst>
        <pc:spChg chg="mod">
          <ac:chgData name="Anthony Tsekpo" userId="22ed4134b2230c10" providerId="LiveId" clId="{E202155F-3990-4080-83F7-AC495C77B82F}" dt="2022-08-18T14:48:32.759" v="818" actId="20577"/>
          <ac:spMkLst>
            <pc:docMk/>
            <pc:sldMk cId="670898921" sldId="309"/>
            <ac:spMk id="2" creationId="{A1A6C99A-C163-B9B1-BCE7-83B40EAFE39A}"/>
          </ac:spMkLst>
        </pc:spChg>
        <pc:spChg chg="mod">
          <ac:chgData name="Anthony Tsekpo" userId="22ed4134b2230c10" providerId="LiveId" clId="{E202155F-3990-4080-83F7-AC495C77B82F}" dt="2022-08-18T14:52:59.673" v="1017" actId="20577"/>
          <ac:spMkLst>
            <pc:docMk/>
            <pc:sldMk cId="670898921" sldId="309"/>
            <ac:spMk id="3" creationId="{AC407760-6E0F-D27C-DCF3-738CF983718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004C8-9B8E-43CA-ABFE-F849F77AFD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88E0ED5-188C-4DF3-9B7A-87874783FE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324AC87-C2BA-4B8B-9C4D-58BBF0AF3ACA}"/>
              </a:ext>
            </a:extLst>
          </p:cNvPr>
          <p:cNvSpPr>
            <a:spLocks noGrp="1"/>
          </p:cNvSpPr>
          <p:nvPr>
            <p:ph type="dt" sz="half" idx="10"/>
          </p:nvPr>
        </p:nvSpPr>
        <p:spPr/>
        <p:txBody>
          <a:bodyPr/>
          <a:lstStyle/>
          <a:p>
            <a:fld id="{422BB31C-1D81-46D2-824D-E3AC51C87BF5}" type="datetimeFigureOut">
              <a:rPr lang="en-GB" smtClean="0"/>
              <a:t>18/08/2022</a:t>
            </a:fld>
            <a:endParaRPr lang="en-GB"/>
          </a:p>
        </p:txBody>
      </p:sp>
      <p:sp>
        <p:nvSpPr>
          <p:cNvPr id="5" name="Footer Placeholder 4">
            <a:extLst>
              <a:ext uri="{FF2B5EF4-FFF2-40B4-BE49-F238E27FC236}">
                <a16:creationId xmlns:a16="http://schemas.microsoft.com/office/drawing/2014/main" id="{F4D077AC-7ABA-44AC-B1D4-BF35867A89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B766D7-EE7F-482A-B0D7-FA312C901933}"/>
              </a:ext>
            </a:extLst>
          </p:cNvPr>
          <p:cNvSpPr>
            <a:spLocks noGrp="1"/>
          </p:cNvSpPr>
          <p:nvPr>
            <p:ph type="sldNum" sz="quarter" idx="12"/>
          </p:nvPr>
        </p:nvSpPr>
        <p:spPr/>
        <p:txBody>
          <a:bodyPr/>
          <a:lstStyle/>
          <a:p>
            <a:fld id="{7CBEA09F-5EB3-4403-BF11-1F965C5626FA}" type="slidenum">
              <a:rPr lang="en-GB" smtClean="0"/>
              <a:t>‹#›</a:t>
            </a:fld>
            <a:endParaRPr lang="en-GB"/>
          </a:p>
        </p:txBody>
      </p:sp>
    </p:spTree>
    <p:extLst>
      <p:ext uri="{BB962C8B-B14F-4D97-AF65-F5344CB8AC3E}">
        <p14:creationId xmlns:p14="http://schemas.microsoft.com/office/powerpoint/2010/main" val="3534122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1B078-3ACE-48A4-B21A-242D99F046E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7181001-8F66-4D38-9A83-2FB059B281F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A220FE-A8B7-48F3-9877-2C84240C42EC}"/>
              </a:ext>
            </a:extLst>
          </p:cNvPr>
          <p:cNvSpPr>
            <a:spLocks noGrp="1"/>
          </p:cNvSpPr>
          <p:nvPr>
            <p:ph type="dt" sz="half" idx="10"/>
          </p:nvPr>
        </p:nvSpPr>
        <p:spPr/>
        <p:txBody>
          <a:bodyPr/>
          <a:lstStyle/>
          <a:p>
            <a:fld id="{422BB31C-1D81-46D2-824D-E3AC51C87BF5}" type="datetimeFigureOut">
              <a:rPr lang="en-GB" smtClean="0"/>
              <a:t>18/08/2022</a:t>
            </a:fld>
            <a:endParaRPr lang="en-GB"/>
          </a:p>
        </p:txBody>
      </p:sp>
      <p:sp>
        <p:nvSpPr>
          <p:cNvPr id="5" name="Footer Placeholder 4">
            <a:extLst>
              <a:ext uri="{FF2B5EF4-FFF2-40B4-BE49-F238E27FC236}">
                <a16:creationId xmlns:a16="http://schemas.microsoft.com/office/drawing/2014/main" id="{98A8EB05-6C6A-4F7B-8984-3DDED7A6FC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C223A4-34F6-408B-A009-EAD1FE9598D7}"/>
              </a:ext>
            </a:extLst>
          </p:cNvPr>
          <p:cNvSpPr>
            <a:spLocks noGrp="1"/>
          </p:cNvSpPr>
          <p:nvPr>
            <p:ph type="sldNum" sz="quarter" idx="12"/>
          </p:nvPr>
        </p:nvSpPr>
        <p:spPr/>
        <p:txBody>
          <a:bodyPr/>
          <a:lstStyle/>
          <a:p>
            <a:fld id="{7CBEA09F-5EB3-4403-BF11-1F965C5626FA}" type="slidenum">
              <a:rPr lang="en-GB" smtClean="0"/>
              <a:t>‹#›</a:t>
            </a:fld>
            <a:endParaRPr lang="en-GB"/>
          </a:p>
        </p:txBody>
      </p:sp>
    </p:spTree>
    <p:extLst>
      <p:ext uri="{BB962C8B-B14F-4D97-AF65-F5344CB8AC3E}">
        <p14:creationId xmlns:p14="http://schemas.microsoft.com/office/powerpoint/2010/main" val="2383002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22B576-96F0-4C7B-B58B-2425A04DBED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48F47C1-D4A2-472D-87C6-92F580190F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DBA242-C7DA-48F1-A5EB-579A2D49F76A}"/>
              </a:ext>
            </a:extLst>
          </p:cNvPr>
          <p:cNvSpPr>
            <a:spLocks noGrp="1"/>
          </p:cNvSpPr>
          <p:nvPr>
            <p:ph type="dt" sz="half" idx="10"/>
          </p:nvPr>
        </p:nvSpPr>
        <p:spPr/>
        <p:txBody>
          <a:bodyPr/>
          <a:lstStyle/>
          <a:p>
            <a:fld id="{422BB31C-1D81-46D2-824D-E3AC51C87BF5}" type="datetimeFigureOut">
              <a:rPr lang="en-GB" smtClean="0"/>
              <a:t>18/08/2022</a:t>
            </a:fld>
            <a:endParaRPr lang="en-GB"/>
          </a:p>
        </p:txBody>
      </p:sp>
      <p:sp>
        <p:nvSpPr>
          <p:cNvPr id="5" name="Footer Placeholder 4">
            <a:extLst>
              <a:ext uri="{FF2B5EF4-FFF2-40B4-BE49-F238E27FC236}">
                <a16:creationId xmlns:a16="http://schemas.microsoft.com/office/drawing/2014/main" id="{90FBB5B4-CDAD-406D-9649-A7A0DCA5DE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F2B5DB-3E2D-4A31-85ED-9E06AAF3C9DD}"/>
              </a:ext>
            </a:extLst>
          </p:cNvPr>
          <p:cNvSpPr>
            <a:spLocks noGrp="1"/>
          </p:cNvSpPr>
          <p:nvPr>
            <p:ph type="sldNum" sz="quarter" idx="12"/>
          </p:nvPr>
        </p:nvSpPr>
        <p:spPr/>
        <p:txBody>
          <a:bodyPr/>
          <a:lstStyle/>
          <a:p>
            <a:fld id="{7CBEA09F-5EB3-4403-BF11-1F965C5626FA}" type="slidenum">
              <a:rPr lang="en-GB" smtClean="0"/>
              <a:t>‹#›</a:t>
            </a:fld>
            <a:endParaRPr lang="en-GB"/>
          </a:p>
        </p:txBody>
      </p:sp>
    </p:spTree>
    <p:extLst>
      <p:ext uri="{BB962C8B-B14F-4D97-AF65-F5344CB8AC3E}">
        <p14:creationId xmlns:p14="http://schemas.microsoft.com/office/powerpoint/2010/main" val="4123962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70FE4-85B9-45B4-B806-9753E9FAB11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1C335B3-9D3D-483E-AB84-E3A676F187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1FCFA0-C44F-4EDD-B895-01BE4454A1B9}"/>
              </a:ext>
            </a:extLst>
          </p:cNvPr>
          <p:cNvSpPr>
            <a:spLocks noGrp="1"/>
          </p:cNvSpPr>
          <p:nvPr>
            <p:ph type="dt" sz="half" idx="10"/>
          </p:nvPr>
        </p:nvSpPr>
        <p:spPr/>
        <p:txBody>
          <a:bodyPr/>
          <a:lstStyle/>
          <a:p>
            <a:fld id="{422BB31C-1D81-46D2-824D-E3AC51C87BF5}" type="datetimeFigureOut">
              <a:rPr lang="en-GB" smtClean="0"/>
              <a:t>18/08/2022</a:t>
            </a:fld>
            <a:endParaRPr lang="en-GB"/>
          </a:p>
        </p:txBody>
      </p:sp>
      <p:sp>
        <p:nvSpPr>
          <p:cNvPr id="5" name="Footer Placeholder 4">
            <a:extLst>
              <a:ext uri="{FF2B5EF4-FFF2-40B4-BE49-F238E27FC236}">
                <a16:creationId xmlns:a16="http://schemas.microsoft.com/office/drawing/2014/main" id="{7E711682-8C86-4917-B314-3777B3FB1C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0E6C85-CFD5-41C7-872F-09CF1271B1CF}"/>
              </a:ext>
            </a:extLst>
          </p:cNvPr>
          <p:cNvSpPr>
            <a:spLocks noGrp="1"/>
          </p:cNvSpPr>
          <p:nvPr>
            <p:ph type="sldNum" sz="quarter" idx="12"/>
          </p:nvPr>
        </p:nvSpPr>
        <p:spPr/>
        <p:txBody>
          <a:bodyPr/>
          <a:lstStyle/>
          <a:p>
            <a:fld id="{7CBEA09F-5EB3-4403-BF11-1F965C5626FA}" type="slidenum">
              <a:rPr lang="en-GB" smtClean="0"/>
              <a:t>‹#›</a:t>
            </a:fld>
            <a:endParaRPr lang="en-GB"/>
          </a:p>
        </p:txBody>
      </p:sp>
    </p:spTree>
    <p:extLst>
      <p:ext uri="{BB962C8B-B14F-4D97-AF65-F5344CB8AC3E}">
        <p14:creationId xmlns:p14="http://schemas.microsoft.com/office/powerpoint/2010/main" val="626498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DF0E3-4BDE-4D22-8878-0B09A1C64F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4E72E5E-0A41-4383-89AC-017A275B28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075D0B-EAD1-4309-AF62-8A572E25E6F0}"/>
              </a:ext>
            </a:extLst>
          </p:cNvPr>
          <p:cNvSpPr>
            <a:spLocks noGrp="1"/>
          </p:cNvSpPr>
          <p:nvPr>
            <p:ph type="dt" sz="half" idx="10"/>
          </p:nvPr>
        </p:nvSpPr>
        <p:spPr/>
        <p:txBody>
          <a:bodyPr/>
          <a:lstStyle/>
          <a:p>
            <a:fld id="{422BB31C-1D81-46D2-824D-E3AC51C87BF5}" type="datetimeFigureOut">
              <a:rPr lang="en-GB" smtClean="0"/>
              <a:t>18/08/2022</a:t>
            </a:fld>
            <a:endParaRPr lang="en-GB"/>
          </a:p>
        </p:txBody>
      </p:sp>
      <p:sp>
        <p:nvSpPr>
          <p:cNvPr id="5" name="Footer Placeholder 4">
            <a:extLst>
              <a:ext uri="{FF2B5EF4-FFF2-40B4-BE49-F238E27FC236}">
                <a16:creationId xmlns:a16="http://schemas.microsoft.com/office/drawing/2014/main" id="{0E8A8200-40D9-4B8E-85FD-5F08D330A7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D63394-8E5D-4166-81A3-1AB8E354CF50}"/>
              </a:ext>
            </a:extLst>
          </p:cNvPr>
          <p:cNvSpPr>
            <a:spLocks noGrp="1"/>
          </p:cNvSpPr>
          <p:nvPr>
            <p:ph type="sldNum" sz="quarter" idx="12"/>
          </p:nvPr>
        </p:nvSpPr>
        <p:spPr/>
        <p:txBody>
          <a:bodyPr/>
          <a:lstStyle/>
          <a:p>
            <a:fld id="{7CBEA09F-5EB3-4403-BF11-1F965C5626FA}" type="slidenum">
              <a:rPr lang="en-GB" smtClean="0"/>
              <a:t>‹#›</a:t>
            </a:fld>
            <a:endParaRPr lang="en-GB"/>
          </a:p>
        </p:txBody>
      </p:sp>
    </p:spTree>
    <p:extLst>
      <p:ext uri="{BB962C8B-B14F-4D97-AF65-F5344CB8AC3E}">
        <p14:creationId xmlns:p14="http://schemas.microsoft.com/office/powerpoint/2010/main" val="1661129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452EB-687B-49F8-A971-C6EB6710BBE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706510-569E-45F7-9490-172696FE68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54A6666-347F-4167-A1D8-AB9E4E3295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095D1B6-4AD3-43C9-A959-A3744125D2C1}"/>
              </a:ext>
            </a:extLst>
          </p:cNvPr>
          <p:cNvSpPr>
            <a:spLocks noGrp="1"/>
          </p:cNvSpPr>
          <p:nvPr>
            <p:ph type="dt" sz="half" idx="10"/>
          </p:nvPr>
        </p:nvSpPr>
        <p:spPr/>
        <p:txBody>
          <a:bodyPr/>
          <a:lstStyle/>
          <a:p>
            <a:fld id="{422BB31C-1D81-46D2-824D-E3AC51C87BF5}" type="datetimeFigureOut">
              <a:rPr lang="en-GB" smtClean="0"/>
              <a:t>18/08/2022</a:t>
            </a:fld>
            <a:endParaRPr lang="en-GB"/>
          </a:p>
        </p:txBody>
      </p:sp>
      <p:sp>
        <p:nvSpPr>
          <p:cNvPr id="6" name="Footer Placeholder 5">
            <a:extLst>
              <a:ext uri="{FF2B5EF4-FFF2-40B4-BE49-F238E27FC236}">
                <a16:creationId xmlns:a16="http://schemas.microsoft.com/office/drawing/2014/main" id="{9B83CF87-0C60-4EF2-88DE-CC13EAAE5B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237258-A2E0-49BA-976A-163C67554623}"/>
              </a:ext>
            </a:extLst>
          </p:cNvPr>
          <p:cNvSpPr>
            <a:spLocks noGrp="1"/>
          </p:cNvSpPr>
          <p:nvPr>
            <p:ph type="sldNum" sz="quarter" idx="12"/>
          </p:nvPr>
        </p:nvSpPr>
        <p:spPr/>
        <p:txBody>
          <a:bodyPr/>
          <a:lstStyle/>
          <a:p>
            <a:fld id="{7CBEA09F-5EB3-4403-BF11-1F965C5626FA}" type="slidenum">
              <a:rPr lang="en-GB" smtClean="0"/>
              <a:t>‹#›</a:t>
            </a:fld>
            <a:endParaRPr lang="en-GB"/>
          </a:p>
        </p:txBody>
      </p:sp>
    </p:spTree>
    <p:extLst>
      <p:ext uri="{BB962C8B-B14F-4D97-AF65-F5344CB8AC3E}">
        <p14:creationId xmlns:p14="http://schemas.microsoft.com/office/powerpoint/2010/main" val="4101928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A49E9-648F-44DC-B968-B26C3FBDE1A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0862E43-C95B-494E-AB70-1E256D5B44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3627ED-B0A8-4DA8-86A6-3561E3A441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00B4034-A46F-4B11-B395-B2F8BD826A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B756D9-7A99-461E-A7DC-AE41804DBD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7D4F94F-EA32-4C8C-BAAC-AA9114AB3D8B}"/>
              </a:ext>
            </a:extLst>
          </p:cNvPr>
          <p:cNvSpPr>
            <a:spLocks noGrp="1"/>
          </p:cNvSpPr>
          <p:nvPr>
            <p:ph type="dt" sz="half" idx="10"/>
          </p:nvPr>
        </p:nvSpPr>
        <p:spPr/>
        <p:txBody>
          <a:bodyPr/>
          <a:lstStyle/>
          <a:p>
            <a:fld id="{422BB31C-1D81-46D2-824D-E3AC51C87BF5}" type="datetimeFigureOut">
              <a:rPr lang="en-GB" smtClean="0"/>
              <a:t>18/08/2022</a:t>
            </a:fld>
            <a:endParaRPr lang="en-GB"/>
          </a:p>
        </p:txBody>
      </p:sp>
      <p:sp>
        <p:nvSpPr>
          <p:cNvPr id="8" name="Footer Placeholder 7">
            <a:extLst>
              <a:ext uri="{FF2B5EF4-FFF2-40B4-BE49-F238E27FC236}">
                <a16:creationId xmlns:a16="http://schemas.microsoft.com/office/drawing/2014/main" id="{BB0C2F86-A56B-43AF-AB48-F2A6FE539B5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46C42B6-07E4-4D16-A4CF-00DADAD04278}"/>
              </a:ext>
            </a:extLst>
          </p:cNvPr>
          <p:cNvSpPr>
            <a:spLocks noGrp="1"/>
          </p:cNvSpPr>
          <p:nvPr>
            <p:ph type="sldNum" sz="quarter" idx="12"/>
          </p:nvPr>
        </p:nvSpPr>
        <p:spPr/>
        <p:txBody>
          <a:bodyPr/>
          <a:lstStyle/>
          <a:p>
            <a:fld id="{7CBEA09F-5EB3-4403-BF11-1F965C5626FA}" type="slidenum">
              <a:rPr lang="en-GB" smtClean="0"/>
              <a:t>‹#›</a:t>
            </a:fld>
            <a:endParaRPr lang="en-GB"/>
          </a:p>
        </p:txBody>
      </p:sp>
    </p:spTree>
    <p:extLst>
      <p:ext uri="{BB962C8B-B14F-4D97-AF65-F5344CB8AC3E}">
        <p14:creationId xmlns:p14="http://schemas.microsoft.com/office/powerpoint/2010/main" val="533068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E8F5-73E3-4C8C-BC64-496ECADCA81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E92F49F-8185-4A4D-A133-2DB028010A3F}"/>
              </a:ext>
            </a:extLst>
          </p:cNvPr>
          <p:cNvSpPr>
            <a:spLocks noGrp="1"/>
          </p:cNvSpPr>
          <p:nvPr>
            <p:ph type="dt" sz="half" idx="10"/>
          </p:nvPr>
        </p:nvSpPr>
        <p:spPr/>
        <p:txBody>
          <a:bodyPr/>
          <a:lstStyle/>
          <a:p>
            <a:fld id="{422BB31C-1D81-46D2-824D-E3AC51C87BF5}" type="datetimeFigureOut">
              <a:rPr lang="en-GB" smtClean="0"/>
              <a:t>18/08/2022</a:t>
            </a:fld>
            <a:endParaRPr lang="en-GB"/>
          </a:p>
        </p:txBody>
      </p:sp>
      <p:sp>
        <p:nvSpPr>
          <p:cNvPr id="4" name="Footer Placeholder 3">
            <a:extLst>
              <a:ext uri="{FF2B5EF4-FFF2-40B4-BE49-F238E27FC236}">
                <a16:creationId xmlns:a16="http://schemas.microsoft.com/office/drawing/2014/main" id="{3FE2B95A-4B1D-46EA-BB8E-C0DCD8DB075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7967208-9B1F-47A6-AF0C-21DA68EFA466}"/>
              </a:ext>
            </a:extLst>
          </p:cNvPr>
          <p:cNvSpPr>
            <a:spLocks noGrp="1"/>
          </p:cNvSpPr>
          <p:nvPr>
            <p:ph type="sldNum" sz="quarter" idx="12"/>
          </p:nvPr>
        </p:nvSpPr>
        <p:spPr/>
        <p:txBody>
          <a:bodyPr/>
          <a:lstStyle/>
          <a:p>
            <a:fld id="{7CBEA09F-5EB3-4403-BF11-1F965C5626FA}" type="slidenum">
              <a:rPr lang="en-GB" smtClean="0"/>
              <a:t>‹#›</a:t>
            </a:fld>
            <a:endParaRPr lang="en-GB"/>
          </a:p>
        </p:txBody>
      </p:sp>
    </p:spTree>
    <p:extLst>
      <p:ext uri="{BB962C8B-B14F-4D97-AF65-F5344CB8AC3E}">
        <p14:creationId xmlns:p14="http://schemas.microsoft.com/office/powerpoint/2010/main" val="1608481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15AFE6-54B5-486D-AA0A-E8467B81D426}"/>
              </a:ext>
            </a:extLst>
          </p:cNvPr>
          <p:cNvSpPr>
            <a:spLocks noGrp="1"/>
          </p:cNvSpPr>
          <p:nvPr>
            <p:ph type="dt" sz="half" idx="10"/>
          </p:nvPr>
        </p:nvSpPr>
        <p:spPr/>
        <p:txBody>
          <a:bodyPr/>
          <a:lstStyle/>
          <a:p>
            <a:fld id="{422BB31C-1D81-46D2-824D-E3AC51C87BF5}" type="datetimeFigureOut">
              <a:rPr lang="en-GB" smtClean="0"/>
              <a:t>18/08/2022</a:t>
            </a:fld>
            <a:endParaRPr lang="en-GB"/>
          </a:p>
        </p:txBody>
      </p:sp>
      <p:sp>
        <p:nvSpPr>
          <p:cNvPr id="3" name="Footer Placeholder 2">
            <a:extLst>
              <a:ext uri="{FF2B5EF4-FFF2-40B4-BE49-F238E27FC236}">
                <a16:creationId xmlns:a16="http://schemas.microsoft.com/office/drawing/2014/main" id="{CA862F2D-9006-411F-BD70-DDD5605A695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5A466E7-C67B-47CD-B28F-DF6E7F2BBFC0}"/>
              </a:ext>
            </a:extLst>
          </p:cNvPr>
          <p:cNvSpPr>
            <a:spLocks noGrp="1"/>
          </p:cNvSpPr>
          <p:nvPr>
            <p:ph type="sldNum" sz="quarter" idx="12"/>
          </p:nvPr>
        </p:nvSpPr>
        <p:spPr/>
        <p:txBody>
          <a:bodyPr/>
          <a:lstStyle/>
          <a:p>
            <a:fld id="{7CBEA09F-5EB3-4403-BF11-1F965C5626FA}" type="slidenum">
              <a:rPr lang="en-GB" smtClean="0"/>
              <a:t>‹#›</a:t>
            </a:fld>
            <a:endParaRPr lang="en-GB"/>
          </a:p>
        </p:txBody>
      </p:sp>
    </p:spTree>
    <p:extLst>
      <p:ext uri="{BB962C8B-B14F-4D97-AF65-F5344CB8AC3E}">
        <p14:creationId xmlns:p14="http://schemas.microsoft.com/office/powerpoint/2010/main" val="414253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E1884-5CFB-4E77-A038-9BD6DF1085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67E0C7B-3B2A-4DCE-8924-3A347AAF5A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A2B5DCF-14FC-45B3-8D33-35A9E28913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CFB168-D60D-40A1-AF62-A7D4119DA23F}"/>
              </a:ext>
            </a:extLst>
          </p:cNvPr>
          <p:cNvSpPr>
            <a:spLocks noGrp="1"/>
          </p:cNvSpPr>
          <p:nvPr>
            <p:ph type="dt" sz="half" idx="10"/>
          </p:nvPr>
        </p:nvSpPr>
        <p:spPr/>
        <p:txBody>
          <a:bodyPr/>
          <a:lstStyle/>
          <a:p>
            <a:fld id="{422BB31C-1D81-46D2-824D-E3AC51C87BF5}" type="datetimeFigureOut">
              <a:rPr lang="en-GB" smtClean="0"/>
              <a:t>18/08/2022</a:t>
            </a:fld>
            <a:endParaRPr lang="en-GB"/>
          </a:p>
        </p:txBody>
      </p:sp>
      <p:sp>
        <p:nvSpPr>
          <p:cNvPr id="6" name="Footer Placeholder 5">
            <a:extLst>
              <a:ext uri="{FF2B5EF4-FFF2-40B4-BE49-F238E27FC236}">
                <a16:creationId xmlns:a16="http://schemas.microsoft.com/office/drawing/2014/main" id="{62468A00-B0F2-4B19-98DC-EB8DE21174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B6F70E6-C98B-4A35-9BFE-B4C145A37030}"/>
              </a:ext>
            </a:extLst>
          </p:cNvPr>
          <p:cNvSpPr>
            <a:spLocks noGrp="1"/>
          </p:cNvSpPr>
          <p:nvPr>
            <p:ph type="sldNum" sz="quarter" idx="12"/>
          </p:nvPr>
        </p:nvSpPr>
        <p:spPr/>
        <p:txBody>
          <a:bodyPr/>
          <a:lstStyle/>
          <a:p>
            <a:fld id="{7CBEA09F-5EB3-4403-BF11-1F965C5626FA}" type="slidenum">
              <a:rPr lang="en-GB" smtClean="0"/>
              <a:t>‹#›</a:t>
            </a:fld>
            <a:endParaRPr lang="en-GB"/>
          </a:p>
        </p:txBody>
      </p:sp>
    </p:spTree>
    <p:extLst>
      <p:ext uri="{BB962C8B-B14F-4D97-AF65-F5344CB8AC3E}">
        <p14:creationId xmlns:p14="http://schemas.microsoft.com/office/powerpoint/2010/main" val="415747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294B5-2933-473A-A195-393BAA53B0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0994FD7-E14A-4538-89A0-EC1EB2D4BD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955099D-17E6-4A6D-8410-CBC32D8F1A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338DD6-57C8-47F3-929E-569ABCB587A2}"/>
              </a:ext>
            </a:extLst>
          </p:cNvPr>
          <p:cNvSpPr>
            <a:spLocks noGrp="1"/>
          </p:cNvSpPr>
          <p:nvPr>
            <p:ph type="dt" sz="half" idx="10"/>
          </p:nvPr>
        </p:nvSpPr>
        <p:spPr/>
        <p:txBody>
          <a:bodyPr/>
          <a:lstStyle/>
          <a:p>
            <a:fld id="{422BB31C-1D81-46D2-824D-E3AC51C87BF5}" type="datetimeFigureOut">
              <a:rPr lang="en-GB" smtClean="0"/>
              <a:t>18/08/2022</a:t>
            </a:fld>
            <a:endParaRPr lang="en-GB"/>
          </a:p>
        </p:txBody>
      </p:sp>
      <p:sp>
        <p:nvSpPr>
          <p:cNvPr id="6" name="Footer Placeholder 5">
            <a:extLst>
              <a:ext uri="{FF2B5EF4-FFF2-40B4-BE49-F238E27FC236}">
                <a16:creationId xmlns:a16="http://schemas.microsoft.com/office/drawing/2014/main" id="{C0657B90-C00D-41FA-9760-46E1AE1C1D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390B0C-892C-4CD7-A36A-95F2FB9D7F4D}"/>
              </a:ext>
            </a:extLst>
          </p:cNvPr>
          <p:cNvSpPr>
            <a:spLocks noGrp="1"/>
          </p:cNvSpPr>
          <p:nvPr>
            <p:ph type="sldNum" sz="quarter" idx="12"/>
          </p:nvPr>
        </p:nvSpPr>
        <p:spPr/>
        <p:txBody>
          <a:bodyPr/>
          <a:lstStyle/>
          <a:p>
            <a:fld id="{7CBEA09F-5EB3-4403-BF11-1F965C5626FA}" type="slidenum">
              <a:rPr lang="en-GB" smtClean="0"/>
              <a:t>‹#›</a:t>
            </a:fld>
            <a:endParaRPr lang="en-GB"/>
          </a:p>
        </p:txBody>
      </p:sp>
    </p:spTree>
    <p:extLst>
      <p:ext uri="{BB962C8B-B14F-4D97-AF65-F5344CB8AC3E}">
        <p14:creationId xmlns:p14="http://schemas.microsoft.com/office/powerpoint/2010/main" val="3242561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2D05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43080F-AC61-4115-B633-3FFA88CD2E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0ADFF18-C1D8-47DB-A065-43ABAA769F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8E6D19-73DB-4C40-B27C-72D7AD4E25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2BB31C-1D81-46D2-824D-E3AC51C87BF5}" type="datetimeFigureOut">
              <a:rPr lang="en-GB" smtClean="0"/>
              <a:t>18/08/2022</a:t>
            </a:fld>
            <a:endParaRPr lang="en-GB"/>
          </a:p>
        </p:txBody>
      </p:sp>
      <p:sp>
        <p:nvSpPr>
          <p:cNvPr id="5" name="Footer Placeholder 4">
            <a:extLst>
              <a:ext uri="{FF2B5EF4-FFF2-40B4-BE49-F238E27FC236}">
                <a16:creationId xmlns:a16="http://schemas.microsoft.com/office/drawing/2014/main" id="{8ACDD658-68B6-4C15-A040-4524F8EAA7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47F040F-01EE-4990-8810-9A63F17CAC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BEA09F-5EB3-4403-BF11-1F965C5626FA}" type="slidenum">
              <a:rPr lang="en-GB" smtClean="0"/>
              <a:t>‹#›</a:t>
            </a:fld>
            <a:endParaRPr lang="en-GB"/>
          </a:p>
        </p:txBody>
      </p:sp>
    </p:spTree>
    <p:extLst>
      <p:ext uri="{BB962C8B-B14F-4D97-AF65-F5344CB8AC3E}">
        <p14:creationId xmlns:p14="http://schemas.microsoft.com/office/powerpoint/2010/main" val="2982276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ngimg.com/download/66675"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5" name="Rectangle 18">
            <a:extLst>
              <a:ext uri="{FF2B5EF4-FFF2-40B4-BE49-F238E27FC236}">
                <a16:creationId xmlns:a16="http://schemas.microsoft.com/office/drawing/2014/main" id="{F269BDC9-F5DC-4A16-9583-2F8CE418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71F15D-0591-4715-9E89-80A1F5AAAEA7}"/>
              </a:ext>
            </a:extLst>
          </p:cNvPr>
          <p:cNvSpPr>
            <a:spLocks noGrp="1"/>
          </p:cNvSpPr>
          <p:nvPr>
            <p:ph type="ctrTitle"/>
          </p:nvPr>
        </p:nvSpPr>
        <p:spPr>
          <a:xfrm>
            <a:off x="1524000" y="4063296"/>
            <a:ext cx="9144000" cy="1152663"/>
          </a:xfrm>
        </p:spPr>
        <p:txBody>
          <a:bodyPr anchor="ctr">
            <a:normAutofit fontScale="90000"/>
          </a:bodyPr>
          <a:lstStyle/>
          <a:p>
            <a:r>
              <a:rPr lang="en-GB" sz="3700" dirty="0"/>
              <a:t>Roll-out of the GRN-COPP Review under the Enhancing Participatory Democracy in Namibia (EPDN) Programme </a:t>
            </a:r>
          </a:p>
        </p:txBody>
      </p:sp>
      <p:sp>
        <p:nvSpPr>
          <p:cNvPr id="3" name="Subtitle 2">
            <a:extLst>
              <a:ext uri="{FF2B5EF4-FFF2-40B4-BE49-F238E27FC236}">
                <a16:creationId xmlns:a16="http://schemas.microsoft.com/office/drawing/2014/main" id="{6CAFE5B1-631F-415F-B260-F504DA6A39ED}"/>
              </a:ext>
            </a:extLst>
          </p:cNvPr>
          <p:cNvSpPr>
            <a:spLocks noGrp="1"/>
          </p:cNvSpPr>
          <p:nvPr>
            <p:ph type="subTitle" idx="1"/>
          </p:nvPr>
        </p:nvSpPr>
        <p:spPr>
          <a:xfrm>
            <a:off x="1524000" y="5329534"/>
            <a:ext cx="9144000" cy="646785"/>
          </a:xfrm>
        </p:spPr>
        <p:txBody>
          <a:bodyPr>
            <a:normAutofit/>
          </a:bodyPr>
          <a:lstStyle/>
          <a:p>
            <a:r>
              <a:rPr lang="en-US"/>
              <a:t>Dr. Anthony Tsekpo, KE2</a:t>
            </a:r>
            <a:endParaRPr lang="en-GB"/>
          </a:p>
        </p:txBody>
      </p:sp>
      <p:sp>
        <p:nvSpPr>
          <p:cNvPr id="26" name="Freeform: Shape 20">
            <a:extLst>
              <a:ext uri="{FF2B5EF4-FFF2-40B4-BE49-F238E27FC236}">
                <a16:creationId xmlns:a16="http://schemas.microsoft.com/office/drawing/2014/main" id="{903CE7F4-D1BB-4A5B-8E96-915177640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
            <a:ext cx="9379192" cy="4251280"/>
          </a:xfrm>
          <a:custGeom>
            <a:avLst/>
            <a:gdLst>
              <a:gd name="connsiteX0" fmla="*/ 9379192 w 9379192"/>
              <a:gd name="connsiteY0" fmla="*/ 3752527 h 3752527"/>
              <a:gd name="connsiteX1" fmla="*/ 3293459 w 9379192"/>
              <a:gd name="connsiteY1" fmla="*/ 3752527 h 3752527"/>
              <a:gd name="connsiteX2" fmla="*/ 3297156 w 9379192"/>
              <a:gd name="connsiteY2" fmla="*/ 3752055 h 3752527"/>
              <a:gd name="connsiteX3" fmla="*/ 3642095 w 9379192"/>
              <a:gd name="connsiteY3" fmla="*/ 3690141 h 3752527"/>
              <a:gd name="connsiteX4" fmla="*/ 2307659 w 9379192"/>
              <a:gd name="connsiteY4" fmla="*/ 3500267 h 3752527"/>
              <a:gd name="connsiteX5" fmla="*/ 2383194 w 9379192"/>
              <a:gd name="connsiteY5" fmla="*/ 3475501 h 3752527"/>
              <a:gd name="connsiteX6" fmla="*/ 2237161 w 9379192"/>
              <a:gd name="connsiteY6" fmla="*/ 3376437 h 3752527"/>
              <a:gd name="connsiteX7" fmla="*/ 1637924 w 9379192"/>
              <a:gd name="connsiteY7" fmla="*/ 3219585 h 3752527"/>
              <a:gd name="connsiteX8" fmla="*/ 2383194 w 9379192"/>
              <a:gd name="connsiteY8" fmla="*/ 2955415 h 3752527"/>
              <a:gd name="connsiteX9" fmla="*/ 1542249 w 9379192"/>
              <a:gd name="connsiteY9" fmla="*/ 2596307 h 3752527"/>
              <a:gd name="connsiteX10" fmla="*/ 1114221 w 9379192"/>
              <a:gd name="connsiteY10" fmla="*/ 2509625 h 3752527"/>
              <a:gd name="connsiteX11" fmla="*/ 2524191 w 9379192"/>
              <a:gd name="connsiteY11" fmla="*/ 2059708 h 3752527"/>
              <a:gd name="connsiteX12" fmla="*/ 238027 w 9379192"/>
              <a:gd name="connsiteY12" fmla="*/ 1836815 h 3752527"/>
              <a:gd name="connsiteX13" fmla="*/ 424343 w 9379192"/>
              <a:gd name="connsiteY13" fmla="*/ 1746006 h 3752527"/>
              <a:gd name="connsiteX14" fmla="*/ 1844384 w 9379192"/>
              <a:gd name="connsiteY14" fmla="*/ 1770772 h 3752527"/>
              <a:gd name="connsiteX15" fmla="*/ 2081058 w 9379192"/>
              <a:gd name="connsiteY15" fmla="*/ 1700602 h 3752527"/>
              <a:gd name="connsiteX16" fmla="*/ 1844384 w 9379192"/>
              <a:gd name="connsiteY16" fmla="*/ 1589154 h 3752527"/>
              <a:gd name="connsiteX17" fmla="*/ 922869 w 9379192"/>
              <a:gd name="connsiteY17" fmla="*/ 1506601 h 3752527"/>
              <a:gd name="connsiteX18" fmla="*/ 681160 w 9379192"/>
              <a:gd name="connsiteY18" fmla="*/ 1320855 h 3752527"/>
              <a:gd name="connsiteX19" fmla="*/ 273276 w 9379192"/>
              <a:gd name="connsiteY19" fmla="*/ 1106216 h 3752527"/>
              <a:gd name="connsiteX20" fmla="*/ 555269 w 9379192"/>
              <a:gd name="connsiteY20" fmla="*/ 928727 h 3752527"/>
              <a:gd name="connsiteX21" fmla="*/ 97029 w 9379192"/>
              <a:gd name="connsiteY21" fmla="*/ 664555 h 3752527"/>
              <a:gd name="connsiteX22" fmla="*/ 227955 w 9379192"/>
              <a:gd name="connsiteY22" fmla="*/ 317831 h 3752527"/>
              <a:gd name="connsiteX23" fmla="*/ 998402 w 9379192"/>
              <a:gd name="connsiteY23" fmla="*/ 235277 h 3752527"/>
              <a:gd name="connsiteX24" fmla="*/ 2030701 w 9379192"/>
              <a:gd name="connsiteY24" fmla="*/ 115575 h 3752527"/>
              <a:gd name="connsiteX25" fmla="*/ 3068036 w 9379192"/>
              <a:gd name="connsiteY25" fmla="*/ 12383 h 3752527"/>
              <a:gd name="connsiteX26" fmla="*/ 4105370 w 9379192"/>
              <a:gd name="connsiteY26" fmla="*/ 12383 h 3752527"/>
              <a:gd name="connsiteX27" fmla="*/ 4402472 w 9379192"/>
              <a:gd name="connsiteY27" fmla="*/ 20638 h 3752527"/>
              <a:gd name="connsiteX28" fmla="*/ 4407507 w 9379192"/>
              <a:gd name="connsiteY28" fmla="*/ 20638 h 3752527"/>
              <a:gd name="connsiteX29" fmla="*/ 5696622 w 9379192"/>
              <a:gd name="connsiteY29" fmla="*/ 57788 h 3752527"/>
              <a:gd name="connsiteX30" fmla="*/ 6175004 w 9379192"/>
              <a:gd name="connsiteY30" fmla="*/ 61915 h 3752527"/>
              <a:gd name="connsiteX31" fmla="*/ 7212339 w 9379192"/>
              <a:gd name="connsiteY31" fmla="*/ 66042 h 3752527"/>
              <a:gd name="connsiteX32" fmla="*/ 8244638 w 9379192"/>
              <a:gd name="connsiteY32" fmla="*/ 49532 h 3752527"/>
              <a:gd name="connsiteX33" fmla="*/ 9292044 w 9379192"/>
              <a:gd name="connsiteY33" fmla="*/ 0 h 3752527"/>
              <a:gd name="connsiteX34" fmla="*/ 9379192 w 9379192"/>
              <a:gd name="connsiteY34" fmla="*/ 2762 h 3752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379192" h="3752527">
                <a:moveTo>
                  <a:pt x="9379192" y="3752527"/>
                </a:moveTo>
                <a:lnTo>
                  <a:pt x="3293459" y="3752527"/>
                </a:lnTo>
                <a:lnTo>
                  <a:pt x="3297156" y="3752055"/>
                </a:lnTo>
                <a:cubicBezTo>
                  <a:pt x="3412975" y="3736577"/>
                  <a:pt x="3551454" y="3714906"/>
                  <a:pt x="3642095" y="3690141"/>
                </a:cubicBezTo>
                <a:cubicBezTo>
                  <a:pt x="3380244" y="3686012"/>
                  <a:pt x="2347945" y="3529162"/>
                  <a:pt x="2307659" y="3500267"/>
                </a:cubicBezTo>
                <a:cubicBezTo>
                  <a:pt x="2327803" y="3492012"/>
                  <a:pt x="2358017" y="3483757"/>
                  <a:pt x="2383194" y="3475501"/>
                </a:cubicBezTo>
                <a:cubicBezTo>
                  <a:pt x="2327803" y="3450736"/>
                  <a:pt x="2282482" y="3421842"/>
                  <a:pt x="2237161" y="3376437"/>
                </a:cubicBezTo>
                <a:cubicBezTo>
                  <a:pt x="2091129" y="3223714"/>
                  <a:pt x="1844384" y="3277374"/>
                  <a:pt x="1637924" y="3219585"/>
                </a:cubicBezTo>
                <a:cubicBezTo>
                  <a:pt x="1768850" y="2897627"/>
                  <a:pt x="2116307" y="3017329"/>
                  <a:pt x="2383194" y="2955415"/>
                </a:cubicBezTo>
                <a:cubicBezTo>
                  <a:pt x="1683245" y="2765541"/>
                  <a:pt x="1819207" y="2666477"/>
                  <a:pt x="1542249" y="2596307"/>
                </a:cubicBezTo>
                <a:cubicBezTo>
                  <a:pt x="1194791" y="2509625"/>
                  <a:pt x="1114221" y="2509625"/>
                  <a:pt x="1114221" y="2509625"/>
                </a:cubicBezTo>
                <a:cubicBezTo>
                  <a:pt x="1522105" y="2245455"/>
                  <a:pt x="2010559" y="2530264"/>
                  <a:pt x="2524191" y="2059708"/>
                </a:cubicBezTo>
                <a:cubicBezTo>
                  <a:pt x="2030701" y="1993667"/>
                  <a:pt x="555269" y="1960645"/>
                  <a:pt x="238027" y="1836815"/>
                </a:cubicBezTo>
                <a:cubicBezTo>
                  <a:pt x="358880" y="1882219"/>
                  <a:pt x="368952" y="1746006"/>
                  <a:pt x="424343" y="1746006"/>
                </a:cubicBezTo>
                <a:cubicBezTo>
                  <a:pt x="892655" y="1741879"/>
                  <a:pt x="1371037" y="1820305"/>
                  <a:pt x="1844384" y="1770772"/>
                </a:cubicBezTo>
                <a:cubicBezTo>
                  <a:pt x="1929989" y="1766645"/>
                  <a:pt x="2065951" y="1803793"/>
                  <a:pt x="2081058" y="1700602"/>
                </a:cubicBezTo>
                <a:cubicBezTo>
                  <a:pt x="2096164" y="1572644"/>
                  <a:pt x="1919919" y="1601537"/>
                  <a:pt x="1844384" y="1589154"/>
                </a:cubicBezTo>
                <a:cubicBezTo>
                  <a:pt x="1537212" y="1547877"/>
                  <a:pt x="1235076" y="1531367"/>
                  <a:pt x="922869" y="1506601"/>
                </a:cubicBezTo>
                <a:cubicBezTo>
                  <a:pt x="791943" y="1494218"/>
                  <a:pt x="630804" y="1518984"/>
                  <a:pt x="681160" y="1320855"/>
                </a:cubicBezTo>
                <a:cubicBezTo>
                  <a:pt x="640874" y="1130983"/>
                  <a:pt x="399166" y="1197025"/>
                  <a:pt x="273276" y="1106216"/>
                </a:cubicBezTo>
                <a:cubicBezTo>
                  <a:pt x="333703" y="998897"/>
                  <a:pt x="504913" y="1073196"/>
                  <a:pt x="555269" y="928727"/>
                </a:cubicBezTo>
                <a:cubicBezTo>
                  <a:pt x="313560" y="974131"/>
                  <a:pt x="338738" y="660428"/>
                  <a:pt x="97029" y="664555"/>
                </a:cubicBezTo>
                <a:cubicBezTo>
                  <a:pt x="-104395" y="478810"/>
                  <a:pt x="41638" y="388001"/>
                  <a:pt x="227955" y="317831"/>
                </a:cubicBezTo>
                <a:cubicBezTo>
                  <a:pt x="469664" y="231150"/>
                  <a:pt x="736551" y="251788"/>
                  <a:pt x="998402" y="235277"/>
                </a:cubicBezTo>
                <a:cubicBezTo>
                  <a:pt x="1345860" y="198128"/>
                  <a:pt x="1678209" y="111447"/>
                  <a:pt x="2030701" y="115575"/>
                </a:cubicBezTo>
                <a:cubicBezTo>
                  <a:pt x="2363052" y="28893"/>
                  <a:pt x="2730650" y="123829"/>
                  <a:pt x="3068036" y="12383"/>
                </a:cubicBezTo>
                <a:cubicBezTo>
                  <a:pt x="3410457" y="12383"/>
                  <a:pt x="3757914" y="12383"/>
                  <a:pt x="4105370" y="12383"/>
                </a:cubicBezTo>
                <a:cubicBezTo>
                  <a:pt x="4206084" y="16510"/>
                  <a:pt x="4301759" y="16510"/>
                  <a:pt x="4402472" y="20638"/>
                </a:cubicBezTo>
                <a:cubicBezTo>
                  <a:pt x="4402472" y="20638"/>
                  <a:pt x="4407507" y="20638"/>
                  <a:pt x="4407507" y="20638"/>
                </a:cubicBezTo>
                <a:cubicBezTo>
                  <a:pt x="4840570" y="33022"/>
                  <a:pt x="5268596" y="41276"/>
                  <a:pt x="5696622" y="57788"/>
                </a:cubicBezTo>
                <a:cubicBezTo>
                  <a:pt x="5857761" y="57788"/>
                  <a:pt x="6013864" y="61915"/>
                  <a:pt x="6175004" y="61915"/>
                </a:cubicBezTo>
                <a:cubicBezTo>
                  <a:pt x="6517425" y="82553"/>
                  <a:pt x="6864883" y="94936"/>
                  <a:pt x="7212339" y="66042"/>
                </a:cubicBezTo>
                <a:cubicBezTo>
                  <a:pt x="7559796" y="90809"/>
                  <a:pt x="7897182" y="74298"/>
                  <a:pt x="8244638" y="49532"/>
                </a:cubicBezTo>
                <a:cubicBezTo>
                  <a:pt x="8597130" y="78426"/>
                  <a:pt x="8944587" y="37149"/>
                  <a:pt x="9292044" y="0"/>
                </a:cubicBezTo>
                <a:lnTo>
                  <a:pt x="9379192" y="2762"/>
                </a:lnTo>
                <a:close/>
              </a:path>
            </a:pathLst>
          </a:custGeom>
          <a:solidFill>
            <a:schemeClr val="bg2">
              <a:alpha val="50000"/>
            </a:schemeClr>
          </a:solidFill>
          <a:ln w="32707" cap="flat">
            <a:noFill/>
            <a:prstDash val="solid"/>
            <a:miter/>
          </a:ln>
        </p:spPr>
        <p:txBody>
          <a:bodyPr rtlCol="0" anchor="ctr"/>
          <a:lstStyle/>
          <a:p>
            <a:endParaRPr lang="en-US"/>
          </a:p>
        </p:txBody>
      </p:sp>
      <p:pic>
        <p:nvPicPr>
          <p:cNvPr id="4" name="Picture 3">
            <a:extLst>
              <a:ext uri="{FF2B5EF4-FFF2-40B4-BE49-F238E27FC236}">
                <a16:creationId xmlns:a16="http://schemas.microsoft.com/office/drawing/2014/main" id="{B2E617A7-F893-4DE7-8BBF-EDFD5F7B9EFB}"/>
              </a:ext>
            </a:extLst>
          </p:cNvPr>
          <p:cNvPicPr>
            <a:picLocks noChangeAspect="1"/>
          </p:cNvPicPr>
          <p:nvPr/>
        </p:nvPicPr>
        <p:blipFill>
          <a:blip r:embed="rId2"/>
          <a:stretch>
            <a:fillRect/>
          </a:stretch>
        </p:blipFill>
        <p:spPr>
          <a:xfrm>
            <a:off x="643468" y="669083"/>
            <a:ext cx="10905064" cy="3107942"/>
          </a:xfrm>
          <a:prstGeom prst="rect">
            <a:avLst/>
          </a:prstGeom>
        </p:spPr>
      </p:pic>
    </p:spTree>
    <p:extLst>
      <p:ext uri="{BB962C8B-B14F-4D97-AF65-F5344CB8AC3E}">
        <p14:creationId xmlns:p14="http://schemas.microsoft.com/office/powerpoint/2010/main" val="74676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3835" y="134211"/>
            <a:ext cx="7467600" cy="1156990"/>
          </a:xfrm>
        </p:spPr>
        <p:txBody>
          <a:bodyPr>
            <a:noAutofit/>
          </a:bodyPr>
          <a:lstStyle/>
          <a:p>
            <a:pPr algn="ctr"/>
            <a:r>
              <a:rPr lang="en-GB" sz="4000" b="1" dirty="0">
                <a:solidFill>
                  <a:srgbClr val="FF0000"/>
                </a:solidFill>
              </a:rPr>
              <a:t>The EPDN Programme </a:t>
            </a:r>
            <a:br>
              <a:rPr lang="en-GB" sz="4000" b="1" dirty="0">
                <a:solidFill>
                  <a:srgbClr val="FF0000"/>
                </a:solidFill>
              </a:rPr>
            </a:br>
            <a:r>
              <a:rPr lang="en-GB" sz="4000" b="1" dirty="0">
                <a:solidFill>
                  <a:srgbClr val="FF0000"/>
                </a:solidFill>
              </a:rPr>
              <a:t>(July 2020 - June 2025)</a:t>
            </a:r>
          </a:p>
        </p:txBody>
      </p:sp>
      <p:sp>
        <p:nvSpPr>
          <p:cNvPr id="3" name="Content Placeholder 2"/>
          <p:cNvSpPr>
            <a:spLocks noGrp="1"/>
          </p:cNvSpPr>
          <p:nvPr>
            <p:ph sz="quarter" idx="1"/>
          </p:nvPr>
        </p:nvSpPr>
        <p:spPr>
          <a:xfrm>
            <a:off x="1919536" y="1412776"/>
            <a:ext cx="7467600" cy="4968552"/>
          </a:xfrm>
        </p:spPr>
        <p:txBody>
          <a:bodyPr>
            <a:normAutofit lnSpcReduction="10000"/>
          </a:bodyPr>
          <a:lstStyle/>
          <a:p>
            <a:r>
              <a:rPr lang="en-GB" b="1" dirty="0">
                <a:solidFill>
                  <a:srgbClr val="FF0000"/>
                </a:solidFill>
                <a:cs typeface="Arial" pitchFamily="34" charset="0"/>
              </a:rPr>
              <a:t>Overall objective</a:t>
            </a:r>
            <a:r>
              <a:rPr lang="en-GB" dirty="0">
                <a:cs typeface="Arial" pitchFamily="34" charset="0"/>
              </a:rPr>
              <a:t>: </a:t>
            </a:r>
          </a:p>
          <a:p>
            <a:pPr>
              <a:buNone/>
            </a:pPr>
            <a:r>
              <a:rPr lang="en-GB" i="1" dirty="0">
                <a:cs typeface="Arial" pitchFamily="34" charset="0"/>
              </a:rPr>
              <a:t>    to contribute to the national development goals for education and skills and rural development</a:t>
            </a:r>
          </a:p>
          <a:p>
            <a:endParaRPr lang="en-GB" dirty="0">
              <a:cs typeface="Arial" pitchFamily="34" charset="0"/>
            </a:endParaRPr>
          </a:p>
          <a:p>
            <a:r>
              <a:rPr lang="en-GB" b="1" dirty="0">
                <a:solidFill>
                  <a:srgbClr val="FF0000"/>
                </a:solidFill>
                <a:cs typeface="Arial" pitchFamily="34" charset="0"/>
              </a:rPr>
              <a:t>Specific Objective</a:t>
            </a:r>
            <a:r>
              <a:rPr lang="en-GB" dirty="0">
                <a:cs typeface="Arial" pitchFamily="34" charset="0"/>
              </a:rPr>
              <a:t>: </a:t>
            </a:r>
          </a:p>
          <a:p>
            <a:pPr>
              <a:buNone/>
            </a:pPr>
            <a:r>
              <a:rPr lang="en-GB" i="1" dirty="0">
                <a:cs typeface="Arial" pitchFamily="34" charset="0"/>
              </a:rPr>
              <a:t>	to strengthen the collaboration and coordination between CSOs, Government and Parliament in the implementation and oversight of public policies and programmes, particularly but not restricted to the sectors of education and skills and rural development, thereby enhancing participatory democracy in Namibia</a:t>
            </a:r>
          </a:p>
          <a:p>
            <a:pPr>
              <a:buNone/>
            </a:pPr>
            <a:endParaRPr lang="en-GB" dirty="0">
              <a:cs typeface="Arial" pitchFamily="34" charset="0"/>
            </a:endParaRPr>
          </a:p>
          <a:p>
            <a:endParaRPr lang="en-GB" dirty="0">
              <a:cs typeface="Arial" pitchFamily="34" charset="0"/>
            </a:endParaRPr>
          </a:p>
        </p:txBody>
      </p:sp>
      <p:sp>
        <p:nvSpPr>
          <p:cNvPr id="4" name="Slide Number Placeholder 3"/>
          <p:cNvSpPr>
            <a:spLocks noGrp="1"/>
          </p:cNvSpPr>
          <p:nvPr>
            <p:ph type="sldNum" sz="quarter" idx="15"/>
          </p:nvPr>
        </p:nvSpPr>
        <p:spPr>
          <a:xfrm>
            <a:off x="8129016" y="5734050"/>
            <a:ext cx="609600" cy="521208"/>
          </a:xfrm>
          <a:prstGeom prst="rect">
            <a:avLst/>
          </a:prstGeom>
        </p:spPr>
        <p:txBody>
          <a:bodyPr vert="horz" rtlCol="0"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8AB3-3AE8-4429-8461-12FDB506A0F9}" type="slidenum">
              <a:rPr lang="en-GB" smtClean="0"/>
              <a:pPr/>
              <a:t>2</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476672"/>
            <a:ext cx="7467600" cy="652934"/>
          </a:xfrm>
        </p:spPr>
        <p:txBody>
          <a:bodyPr>
            <a:normAutofit fontScale="90000"/>
          </a:bodyPr>
          <a:lstStyle/>
          <a:p>
            <a:r>
              <a:rPr lang="en-GB" b="1" dirty="0">
                <a:solidFill>
                  <a:srgbClr val="FF0000"/>
                </a:solidFill>
              </a:rPr>
              <a:t>Results to be achieved</a:t>
            </a:r>
          </a:p>
        </p:txBody>
      </p:sp>
      <p:sp>
        <p:nvSpPr>
          <p:cNvPr id="3" name="Content Placeholder 2"/>
          <p:cNvSpPr>
            <a:spLocks noGrp="1"/>
          </p:cNvSpPr>
          <p:nvPr>
            <p:ph sz="quarter" idx="1"/>
          </p:nvPr>
        </p:nvSpPr>
        <p:spPr>
          <a:xfrm>
            <a:off x="1991544" y="1349676"/>
            <a:ext cx="7467600" cy="4873752"/>
          </a:xfrm>
        </p:spPr>
        <p:txBody>
          <a:bodyPr>
            <a:normAutofit lnSpcReduction="10000"/>
          </a:bodyPr>
          <a:lstStyle/>
          <a:p>
            <a:r>
              <a:rPr lang="en-GB" b="1" dirty="0">
                <a:solidFill>
                  <a:srgbClr val="FF0000"/>
                </a:solidFill>
              </a:rPr>
              <a:t>Result 1</a:t>
            </a:r>
            <a:r>
              <a:rPr lang="en-GB" b="1" dirty="0"/>
              <a:t> </a:t>
            </a:r>
            <a:r>
              <a:rPr lang="en-GB" dirty="0"/>
              <a:t>– Civil Society Organisations and Parliament have increased capacity to collaborate and coordinate in the </a:t>
            </a:r>
            <a:r>
              <a:rPr lang="en-GB" u="sng" dirty="0"/>
              <a:t>oversight of public policies and programmes</a:t>
            </a:r>
            <a:r>
              <a:rPr lang="en-GB" dirty="0"/>
              <a:t>;</a:t>
            </a:r>
          </a:p>
          <a:p>
            <a:pPr>
              <a:buNone/>
            </a:pPr>
            <a:r>
              <a:rPr lang="en-GB" dirty="0"/>
              <a:t> </a:t>
            </a:r>
            <a:r>
              <a:rPr lang="en-GB" b="1" dirty="0">
                <a:solidFill>
                  <a:srgbClr val="FF0000"/>
                </a:solidFill>
              </a:rPr>
              <a:t>Result 2</a:t>
            </a:r>
            <a:r>
              <a:rPr lang="en-GB" b="1" dirty="0"/>
              <a:t> </a:t>
            </a:r>
            <a:r>
              <a:rPr lang="en-GB" dirty="0"/>
              <a:t>– Civil Society Organisations and Government have increased capacity to collaborate and coordinate in the</a:t>
            </a:r>
            <a:r>
              <a:rPr lang="en-GB" u="sng" dirty="0"/>
              <a:t> implementation of public policies and programmes</a:t>
            </a:r>
            <a:r>
              <a:rPr lang="en-GB" dirty="0"/>
              <a:t>, in particular, but not restricted to, the sectors of education-skills and rural development; and </a:t>
            </a:r>
          </a:p>
          <a:p>
            <a:pPr>
              <a:buNone/>
            </a:pPr>
            <a:r>
              <a:rPr lang="en-GB" dirty="0"/>
              <a:t> </a:t>
            </a:r>
          </a:p>
        </p:txBody>
      </p:sp>
      <p:sp>
        <p:nvSpPr>
          <p:cNvPr id="4" name="Slide Number Placeholder 3"/>
          <p:cNvSpPr>
            <a:spLocks noGrp="1"/>
          </p:cNvSpPr>
          <p:nvPr>
            <p:ph type="sldNum" sz="quarter" idx="15"/>
          </p:nvPr>
        </p:nvSpPr>
        <p:spPr>
          <a:xfrm>
            <a:off x="8129016" y="5734050"/>
            <a:ext cx="609600" cy="521208"/>
          </a:xfrm>
          <a:prstGeom prst="rect">
            <a:avLst/>
          </a:prstGeom>
        </p:spPr>
        <p:txBody>
          <a:bodyPr vert="horz" rtlCol="0"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8AB3-3AE8-4429-8461-12FDB506A0F9}" type="slidenum">
              <a:rPr lang="en-GB" smtClean="0"/>
              <a:pPr/>
              <a:t>3</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8C657-4B16-ECAB-2293-9E90E659D899}"/>
              </a:ext>
            </a:extLst>
          </p:cNvPr>
          <p:cNvSpPr>
            <a:spLocks noGrp="1"/>
          </p:cNvSpPr>
          <p:nvPr>
            <p:ph type="title"/>
          </p:nvPr>
        </p:nvSpPr>
        <p:spPr/>
        <p:txBody>
          <a:bodyPr/>
          <a:lstStyle/>
          <a:p>
            <a:r>
              <a:rPr lang="en-US" dirty="0"/>
              <a:t> Specific Task Assigned</a:t>
            </a:r>
            <a:endParaRPr lang="en-GB" dirty="0"/>
          </a:p>
        </p:txBody>
      </p:sp>
      <p:sp>
        <p:nvSpPr>
          <p:cNvPr id="3" name="Content Placeholder 2">
            <a:extLst>
              <a:ext uri="{FF2B5EF4-FFF2-40B4-BE49-F238E27FC236}">
                <a16:creationId xmlns:a16="http://schemas.microsoft.com/office/drawing/2014/main" id="{65CF81B0-67B7-3298-3F90-632D5B7D4D28}"/>
              </a:ext>
            </a:extLst>
          </p:cNvPr>
          <p:cNvSpPr>
            <a:spLocks noGrp="1"/>
          </p:cNvSpPr>
          <p:nvPr>
            <p:ph idx="1"/>
          </p:nvPr>
        </p:nvSpPr>
        <p:spPr/>
        <p:txBody>
          <a:bodyPr/>
          <a:lstStyle/>
          <a:p>
            <a:r>
              <a:rPr lang="en-GB" dirty="0"/>
              <a:t>Assist Government in the implementation of the Civic Organisations Partnership Policy, including the establishment and facilitation of the Government-CSOs Partnership Forum, at least in the sectors of Education and Skills and Rural Development and with Organisations working with women/gender and minorities.</a:t>
            </a:r>
          </a:p>
          <a:p>
            <a:r>
              <a:rPr lang="en-GB" dirty="0"/>
              <a:t>First Step – Review the Policy to gain an understanding of how to Proceed.</a:t>
            </a:r>
          </a:p>
        </p:txBody>
      </p:sp>
    </p:spTree>
    <p:extLst>
      <p:ext uri="{BB962C8B-B14F-4D97-AF65-F5344CB8AC3E}">
        <p14:creationId xmlns:p14="http://schemas.microsoft.com/office/powerpoint/2010/main" val="1689015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2BC44-71EE-FDBE-9A3A-35EDAC0C8A9F}"/>
              </a:ext>
            </a:extLst>
          </p:cNvPr>
          <p:cNvSpPr>
            <a:spLocks noGrp="1"/>
          </p:cNvSpPr>
          <p:nvPr>
            <p:ph type="title"/>
          </p:nvPr>
        </p:nvSpPr>
        <p:spPr/>
        <p:txBody>
          <a:bodyPr/>
          <a:lstStyle/>
          <a:p>
            <a:r>
              <a:rPr lang="en-US" dirty="0"/>
              <a:t>Process</a:t>
            </a:r>
            <a:endParaRPr lang="en-GB" dirty="0"/>
          </a:p>
        </p:txBody>
      </p:sp>
      <p:sp>
        <p:nvSpPr>
          <p:cNvPr id="3" name="Content Placeholder 2">
            <a:extLst>
              <a:ext uri="{FF2B5EF4-FFF2-40B4-BE49-F238E27FC236}">
                <a16:creationId xmlns:a16="http://schemas.microsoft.com/office/drawing/2014/main" id="{14B243A3-7E08-6D16-EBAC-1024048EBE7F}"/>
              </a:ext>
            </a:extLst>
          </p:cNvPr>
          <p:cNvSpPr>
            <a:spLocks noGrp="1"/>
          </p:cNvSpPr>
          <p:nvPr>
            <p:ph idx="1"/>
          </p:nvPr>
        </p:nvSpPr>
        <p:spPr/>
        <p:txBody>
          <a:bodyPr/>
          <a:lstStyle/>
          <a:p>
            <a:r>
              <a:rPr lang="en-US" dirty="0"/>
              <a:t>Identify a competent Team to help with the review - </a:t>
            </a:r>
            <a:r>
              <a:rPr lang="en-US" dirty="0">
                <a:solidFill>
                  <a:srgbClr val="FF0000"/>
                </a:solidFill>
              </a:rPr>
              <a:t>Done</a:t>
            </a:r>
          </a:p>
          <a:p>
            <a:pPr lvl="1"/>
            <a:r>
              <a:rPr lang="en-GB" dirty="0"/>
              <a:t>Current legal and policy framework </a:t>
            </a:r>
          </a:p>
          <a:p>
            <a:pPr lvl="1"/>
            <a:r>
              <a:rPr lang="en-US" dirty="0"/>
              <a:t>Alternatives </a:t>
            </a:r>
            <a:r>
              <a:rPr lang="en-GB" dirty="0"/>
              <a:t>legal and policy framework </a:t>
            </a:r>
          </a:p>
          <a:p>
            <a:pPr lvl="1"/>
            <a:r>
              <a:rPr lang="en-GB" dirty="0"/>
              <a:t>Identify suitable vehicles for the coordination of Government-CSOs engagement </a:t>
            </a:r>
          </a:p>
          <a:p>
            <a:pPr lvl="1"/>
            <a:r>
              <a:rPr lang="en-GB" dirty="0"/>
              <a:t>Assess any capacity deficits among CSOs that may affect effective policy dialogue and implementation of GRN projects and recommend measures to rectify</a:t>
            </a:r>
          </a:p>
          <a:p>
            <a:pPr lvl="1"/>
            <a:r>
              <a:rPr lang="en-GB" dirty="0"/>
              <a:t>Identify mechanisms to allow CSOs to bid for implementation of GRN projects</a:t>
            </a:r>
          </a:p>
          <a:p>
            <a:pPr lvl="1"/>
            <a:r>
              <a:rPr lang="en-GB" dirty="0"/>
              <a:t>Recommend appropriate collaborative mechanisms</a:t>
            </a:r>
          </a:p>
          <a:p>
            <a:pPr lvl="1"/>
            <a:r>
              <a:rPr lang="en-GB" dirty="0"/>
              <a:t>Identify any other issues that may foster dialogue and effective engagement</a:t>
            </a:r>
          </a:p>
        </p:txBody>
      </p:sp>
    </p:spTree>
    <p:extLst>
      <p:ext uri="{BB962C8B-B14F-4D97-AF65-F5344CB8AC3E}">
        <p14:creationId xmlns:p14="http://schemas.microsoft.com/office/powerpoint/2010/main" val="51431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606E6-1700-B6CA-7D21-940E92FA96B1}"/>
              </a:ext>
            </a:extLst>
          </p:cNvPr>
          <p:cNvSpPr>
            <a:spLocks noGrp="1"/>
          </p:cNvSpPr>
          <p:nvPr>
            <p:ph type="title"/>
          </p:nvPr>
        </p:nvSpPr>
        <p:spPr/>
        <p:txBody>
          <a:bodyPr/>
          <a:lstStyle/>
          <a:p>
            <a:r>
              <a:rPr lang="en-GB" dirty="0"/>
              <a:t>Process contd.</a:t>
            </a:r>
          </a:p>
        </p:txBody>
      </p:sp>
      <p:sp>
        <p:nvSpPr>
          <p:cNvPr id="3" name="Content Placeholder 2">
            <a:extLst>
              <a:ext uri="{FF2B5EF4-FFF2-40B4-BE49-F238E27FC236}">
                <a16:creationId xmlns:a16="http://schemas.microsoft.com/office/drawing/2014/main" id="{46FEC0EE-5FD4-7ED4-A7AE-4758658D7FE8}"/>
              </a:ext>
            </a:extLst>
          </p:cNvPr>
          <p:cNvSpPr>
            <a:spLocks noGrp="1"/>
          </p:cNvSpPr>
          <p:nvPr>
            <p:ph idx="1"/>
          </p:nvPr>
        </p:nvSpPr>
        <p:spPr/>
        <p:txBody>
          <a:bodyPr/>
          <a:lstStyle/>
          <a:p>
            <a:r>
              <a:rPr lang="en-GB" dirty="0"/>
              <a:t>Inception Phase  12–21 September 2022</a:t>
            </a:r>
          </a:p>
          <a:p>
            <a:pPr lvl="1"/>
            <a:r>
              <a:rPr lang="en-GB" dirty="0"/>
              <a:t>Review of documents</a:t>
            </a:r>
          </a:p>
          <a:p>
            <a:pPr lvl="1"/>
            <a:r>
              <a:rPr lang="en-GB" dirty="0"/>
              <a:t>Interaction with Key </a:t>
            </a:r>
            <a:r>
              <a:rPr lang="en-US" dirty="0"/>
              <a:t>Stakeholders</a:t>
            </a:r>
          </a:p>
          <a:p>
            <a:pPr lvl="1"/>
            <a:r>
              <a:rPr lang="en-GB" dirty="0"/>
              <a:t>Preparation and Submission of Inception Report detailing time-table for the remainder of activities for effective review</a:t>
            </a:r>
          </a:p>
          <a:p>
            <a:r>
              <a:rPr lang="en-GB" dirty="0"/>
              <a:t>Approval of Inception Report – 1 Week (End of September)</a:t>
            </a:r>
          </a:p>
          <a:p>
            <a:r>
              <a:rPr lang="en-GB" dirty="0"/>
              <a:t>Consultations with CSOs and Drafting of Report  6 Weeks (Beginning 1 October) Technically this is subject to change based on the inception stage findings</a:t>
            </a:r>
          </a:p>
          <a:p>
            <a:r>
              <a:rPr lang="en-GB" dirty="0"/>
              <a:t>Submission of Report.</a:t>
            </a:r>
          </a:p>
          <a:p>
            <a:endParaRPr lang="en-GB" dirty="0"/>
          </a:p>
        </p:txBody>
      </p:sp>
    </p:spTree>
    <p:extLst>
      <p:ext uri="{BB962C8B-B14F-4D97-AF65-F5344CB8AC3E}">
        <p14:creationId xmlns:p14="http://schemas.microsoft.com/office/powerpoint/2010/main" val="2927941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6C99A-C163-B9B1-BCE7-83B40EAFE39A}"/>
              </a:ext>
            </a:extLst>
          </p:cNvPr>
          <p:cNvSpPr>
            <a:spLocks noGrp="1"/>
          </p:cNvSpPr>
          <p:nvPr>
            <p:ph type="title"/>
          </p:nvPr>
        </p:nvSpPr>
        <p:spPr/>
        <p:txBody>
          <a:bodyPr/>
          <a:lstStyle/>
          <a:p>
            <a:r>
              <a:rPr lang="en-US" dirty="0"/>
              <a:t>Conclusion</a:t>
            </a:r>
            <a:endParaRPr lang="en-GB" dirty="0"/>
          </a:p>
        </p:txBody>
      </p:sp>
      <p:sp>
        <p:nvSpPr>
          <p:cNvPr id="3" name="Content Placeholder 2">
            <a:extLst>
              <a:ext uri="{FF2B5EF4-FFF2-40B4-BE49-F238E27FC236}">
                <a16:creationId xmlns:a16="http://schemas.microsoft.com/office/drawing/2014/main" id="{AC407760-6E0F-D27C-DCF3-738CF9837189}"/>
              </a:ext>
            </a:extLst>
          </p:cNvPr>
          <p:cNvSpPr>
            <a:spLocks noGrp="1"/>
          </p:cNvSpPr>
          <p:nvPr>
            <p:ph idx="1"/>
          </p:nvPr>
        </p:nvSpPr>
        <p:spPr/>
        <p:txBody>
          <a:bodyPr/>
          <a:lstStyle/>
          <a:p>
            <a:r>
              <a:rPr lang="en-US" dirty="0"/>
              <a:t>The Expected Outcome – Recommendations that will guide all parties on viable models of collaboration and partnerships</a:t>
            </a:r>
          </a:p>
          <a:p>
            <a:r>
              <a:rPr lang="en-US" dirty="0"/>
              <a:t>Options of updated policy or new policy?</a:t>
            </a:r>
          </a:p>
          <a:p>
            <a:r>
              <a:rPr lang="en-US" dirty="0"/>
              <a:t>Let us keep an open mind – no speculations.</a:t>
            </a:r>
          </a:p>
          <a:p>
            <a:endParaRPr lang="en-GB" dirty="0"/>
          </a:p>
        </p:txBody>
      </p:sp>
    </p:spTree>
    <p:extLst>
      <p:ext uri="{BB962C8B-B14F-4D97-AF65-F5344CB8AC3E}">
        <p14:creationId xmlns:p14="http://schemas.microsoft.com/office/powerpoint/2010/main" val="670898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go&#10;&#10;Description automatically generated">
            <a:extLst>
              <a:ext uri="{FF2B5EF4-FFF2-40B4-BE49-F238E27FC236}">
                <a16:creationId xmlns:a16="http://schemas.microsoft.com/office/drawing/2014/main" id="{874AE4C0-31EA-4B22-BC0D-9F087924166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33400" y="1676400"/>
            <a:ext cx="11125200" cy="3505200"/>
          </a:xfrm>
          <a:prstGeom prst="rect">
            <a:avLst/>
          </a:prstGeom>
        </p:spPr>
      </p:pic>
    </p:spTree>
    <p:extLst>
      <p:ext uri="{BB962C8B-B14F-4D97-AF65-F5344CB8AC3E}">
        <p14:creationId xmlns:p14="http://schemas.microsoft.com/office/powerpoint/2010/main" val="2879648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452</TotalTime>
  <Words>426</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Roll-out of the GRN-COPP Review under the Enhancing Participatory Democracy in Namibia (EPDN) Programme </vt:lpstr>
      <vt:lpstr>The EPDN Programme  (July 2020 - June 2025)</vt:lpstr>
      <vt:lpstr>Results to be achieved</vt:lpstr>
      <vt:lpstr> Specific Task Assigned</vt:lpstr>
      <vt:lpstr>Process</vt:lpstr>
      <vt:lpstr>Process contd.</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Parliamentary Oversight Framework </dc:title>
  <dc:creator>Anthony Tsekpo (Enhancing Participatory Democracy in Namibia)</dc:creator>
  <cp:lastModifiedBy>Anthony Tsekpo</cp:lastModifiedBy>
  <cp:revision>2</cp:revision>
  <dcterms:created xsi:type="dcterms:W3CDTF">2022-01-21T08:29:14Z</dcterms:created>
  <dcterms:modified xsi:type="dcterms:W3CDTF">2022-08-18T14:54:39Z</dcterms:modified>
</cp:coreProperties>
</file>